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Epilogue" panose="020B0604020202020204" charset="0"/>
      <p:regular r:id="rId10"/>
    </p:embeddedFont>
    <p:embeddedFont>
      <p:font typeface="Fraunces Medium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E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9615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Analytics in E-Commerce Market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Explore the real-life scenario of online shopping and how data analytics guides your decisions.</a:t>
            </a:r>
            <a:endParaRPr lang="en-US" sz="175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3287F0F-0762-C73A-8527-F6C45A4D85DA}"/>
              </a:ext>
            </a:extLst>
          </p:cNvPr>
          <p:cNvSpPr/>
          <p:nvPr/>
        </p:nvSpPr>
        <p:spPr>
          <a:xfrm>
            <a:off x="12876028" y="7772400"/>
            <a:ext cx="1648046" cy="340242"/>
          </a:xfrm>
          <a:prstGeom prst="roundRect">
            <a:avLst/>
          </a:prstGeom>
          <a:solidFill>
            <a:srgbClr val="080E26"/>
          </a:solidFill>
          <a:ln>
            <a:solidFill>
              <a:srgbClr val="080E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15634"/>
            <a:ext cx="74512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Plan: Identifying Your Need</a:t>
            </a:r>
            <a:endParaRPr lang="en-US" sz="4450" b="1" dirty="0"/>
          </a:p>
        </p:txBody>
      </p:sp>
      <p:sp>
        <p:nvSpPr>
          <p:cNvPr id="3" name="Shape 1"/>
          <p:cNvSpPr/>
          <p:nvPr/>
        </p:nvSpPr>
        <p:spPr>
          <a:xfrm>
            <a:off x="793790" y="3687723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</p:sp>
      <p:sp>
        <p:nvSpPr>
          <p:cNvPr id="4" name="Shape 2"/>
          <p:cNvSpPr/>
          <p:nvPr/>
        </p:nvSpPr>
        <p:spPr>
          <a:xfrm>
            <a:off x="3657540" y="337804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C98CA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614" y="3548182"/>
            <a:ext cx="272177" cy="3401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51084" y="4285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Product Type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51084" y="4775597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Do you need a new phone, laptop, or clothing?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3687723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8C98CA"/>
          </a:solidFill>
          <a:ln/>
        </p:spPr>
      </p:sp>
      <p:sp>
        <p:nvSpPr>
          <p:cNvPr id="9" name="Shape 6"/>
          <p:cNvSpPr/>
          <p:nvPr/>
        </p:nvSpPr>
        <p:spPr>
          <a:xfrm>
            <a:off x="10292298" y="337804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C98CA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6371" y="3548182"/>
            <a:ext cx="272177" cy="34016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85842" y="42851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Product Kind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85842" y="4775597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Budget vs. flagship, formal vs. casual wear?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793790" y="56509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step defines your purchase goal and scope.</a:t>
            </a:r>
            <a:endParaRPr lang="en-US" sz="175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B70B965-9967-7846-4C6D-A28E201A9ABF}"/>
              </a:ext>
            </a:extLst>
          </p:cNvPr>
          <p:cNvSpPr/>
          <p:nvPr/>
        </p:nvSpPr>
        <p:spPr>
          <a:xfrm>
            <a:off x="12876028" y="7772400"/>
            <a:ext cx="1648046" cy="340242"/>
          </a:xfrm>
          <a:prstGeom prst="roundRect">
            <a:avLst/>
          </a:prstGeom>
          <a:solidFill>
            <a:srgbClr val="080E26"/>
          </a:solidFill>
          <a:ln>
            <a:solidFill>
              <a:srgbClr val="080E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1964"/>
            <a:ext cx="76576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Prepare: </a:t>
            </a:r>
            <a:r>
              <a:rPr lang="en-US" sz="4450" b="1" dirty="0">
                <a:solidFill>
                  <a:srgbClr val="FFFFFF"/>
                </a:solidFill>
                <a:latin typeface="Fraunces Medium" pitchFamily="34" charset="0"/>
              </a:rPr>
              <a:t>Setting</a:t>
            </a:r>
            <a:r>
              <a:rPr lang="en-US" sz="44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Constraints</a:t>
            </a:r>
            <a:endParaRPr lang="en-US" sz="4450" b="1" dirty="0"/>
          </a:p>
        </p:txBody>
      </p:sp>
      <p:sp>
        <p:nvSpPr>
          <p:cNvPr id="3" name="Shape 1"/>
          <p:cNvSpPr/>
          <p:nvPr/>
        </p:nvSpPr>
        <p:spPr>
          <a:xfrm>
            <a:off x="793790" y="354437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Budget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4269224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How much are you willing to spend?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54437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51396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Payment Methods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4269224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UPI, card, EMI options available?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54437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Delivery Timeline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4269224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Do you need it urgently?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4846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Prepare resources and define criteria for filtering options.</a:t>
            </a:r>
            <a:endParaRPr lang="en-US" sz="175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41E36AB-E730-F822-B93F-EACA112510C4}"/>
              </a:ext>
            </a:extLst>
          </p:cNvPr>
          <p:cNvSpPr/>
          <p:nvPr/>
        </p:nvSpPr>
        <p:spPr>
          <a:xfrm>
            <a:off x="12876028" y="7772400"/>
            <a:ext cx="1648046" cy="340242"/>
          </a:xfrm>
          <a:prstGeom prst="roundRect">
            <a:avLst/>
          </a:prstGeom>
          <a:solidFill>
            <a:srgbClr val="080E26"/>
          </a:solidFill>
          <a:ln>
            <a:solidFill>
              <a:srgbClr val="080E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3768" y="490061"/>
            <a:ext cx="5156240" cy="556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Process: Data Collection</a:t>
            </a:r>
            <a:endParaRPr lang="en-US" sz="3500" b="1" dirty="0"/>
          </a:p>
        </p:txBody>
      </p:sp>
      <p:sp>
        <p:nvSpPr>
          <p:cNvPr id="3" name="Text 1"/>
          <p:cNvSpPr/>
          <p:nvPr/>
        </p:nvSpPr>
        <p:spPr>
          <a:xfrm>
            <a:off x="623768" y="1474589"/>
            <a:ext cx="6474023" cy="570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Dive into platforms like Amazon, Flipkart. Use filters: price, ratings, brand, colour, size.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623768" y="2205276"/>
            <a:ext cx="647402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Shortlist products in your cart or wishlist.</a:t>
            </a:r>
            <a:endParaRPr lang="en-US" sz="1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0228" y="1159828"/>
            <a:ext cx="6474023" cy="647402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23768" y="8389739"/>
            <a:ext cx="1338286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Clean and organize product data to suit your preferences.</a:t>
            </a:r>
            <a:endParaRPr lang="en-US" sz="1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8449FFF-64FD-0702-E905-34237B15AEA0}"/>
              </a:ext>
            </a:extLst>
          </p:cNvPr>
          <p:cNvSpPr/>
          <p:nvPr/>
        </p:nvSpPr>
        <p:spPr>
          <a:xfrm>
            <a:off x="12876028" y="7772400"/>
            <a:ext cx="1648046" cy="340242"/>
          </a:xfrm>
          <a:prstGeom prst="roundRect">
            <a:avLst/>
          </a:prstGeom>
          <a:solidFill>
            <a:srgbClr val="080E26"/>
          </a:solidFill>
          <a:ln>
            <a:solidFill>
              <a:srgbClr val="080E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17408"/>
            <a:ext cx="87847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Analyze: Comparison &amp; Decision</a:t>
            </a:r>
            <a:endParaRPr lang="en-US" sz="4450" b="1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79815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413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Reviews &amp; Ratings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904303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Check customer sentiment.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279815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413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Price vs. Features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904303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Compare across brands.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279815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413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Tools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904303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 price trackers or extensions.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57491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Generate insights from data for value-driven choices.</a:t>
            </a:r>
            <a:endParaRPr lang="en-US" sz="175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49007CE-5D5A-BF6A-4BDB-5588C70F1972}"/>
              </a:ext>
            </a:extLst>
          </p:cNvPr>
          <p:cNvSpPr/>
          <p:nvPr/>
        </p:nvSpPr>
        <p:spPr>
          <a:xfrm>
            <a:off x="12876028" y="7772400"/>
            <a:ext cx="1648046" cy="340242"/>
          </a:xfrm>
          <a:prstGeom prst="roundRect">
            <a:avLst/>
          </a:prstGeom>
          <a:solidFill>
            <a:srgbClr val="080E26"/>
          </a:solidFill>
          <a:ln>
            <a:solidFill>
              <a:srgbClr val="080E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950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Share &amp; Act: Finalizing Purchase</a:t>
            </a:r>
            <a:endParaRPr lang="en-US" sz="4450" b="1" dirty="0"/>
          </a:p>
        </p:txBody>
      </p:sp>
      <p:sp>
        <p:nvSpPr>
          <p:cNvPr id="4" name="Text 1"/>
          <p:cNvSpPr/>
          <p:nvPr/>
        </p:nvSpPr>
        <p:spPr>
          <a:xfrm>
            <a:off x="793790" y="3679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Share Insights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260771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Discuss with friends/family, share links, or chat with customer support.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679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Act on Data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426077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Add to cart, place order, apply discounts, choose delivery.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80870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Communicate insights, validate feedback, and make data-driven purchases.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4959"/>
            <a:ext cx="104377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Summary Table: E-Commerce Journey</a:t>
            </a:r>
            <a:endParaRPr lang="en-US" sz="4450" b="1" dirty="0"/>
          </a:p>
        </p:txBody>
      </p:sp>
      <p:sp>
        <p:nvSpPr>
          <p:cNvPr id="3" name="Shape 1"/>
          <p:cNvSpPr/>
          <p:nvPr/>
        </p:nvSpPr>
        <p:spPr>
          <a:xfrm>
            <a:off x="793790" y="2737366"/>
            <a:ext cx="13042821" cy="3917156"/>
          </a:xfrm>
          <a:prstGeom prst="roundRect">
            <a:avLst>
              <a:gd name="adj" fmla="val 243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74498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343" y="2888694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Plan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637598" y="2888694"/>
            <a:ext cx="99645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Decide what product you want to buy and why.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339530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28343" y="3539014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Prepare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3637598" y="3539014"/>
            <a:ext cx="99645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Set budget, choose platforms, payment modes, and delivery preferences.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04562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343" y="4189333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Process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3637598" y="4189333"/>
            <a:ext cx="99645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Shortlist products using filters, specs, brand, ratings.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4695944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343" y="4839653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Analyze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3637598" y="4839653"/>
            <a:ext cx="99645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Compare, read reviews, check trends, analyse pros/cons.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534626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343" y="5489972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Share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3637598" y="5489972"/>
            <a:ext cx="99645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Talk to others, share links, consult support.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599658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343" y="6140291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Act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3637598" y="6140291"/>
            <a:ext cx="99645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Finalise and buy the best product based on your data-driven research.</a:t>
            </a:r>
            <a:endParaRPr lang="en-US" sz="175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385EEFF-2664-39FE-AE06-9AB019441DE0}"/>
              </a:ext>
            </a:extLst>
          </p:cNvPr>
          <p:cNvSpPr/>
          <p:nvPr/>
        </p:nvSpPr>
        <p:spPr>
          <a:xfrm>
            <a:off x="12876028" y="7772400"/>
            <a:ext cx="1648046" cy="340242"/>
          </a:xfrm>
          <a:prstGeom prst="roundRect">
            <a:avLst/>
          </a:prstGeom>
          <a:solidFill>
            <a:srgbClr val="080E26"/>
          </a:solidFill>
          <a:ln>
            <a:solidFill>
              <a:srgbClr val="080E2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316</Words>
  <Application>Microsoft Office PowerPoint</Application>
  <PresentationFormat>Custom</PresentationFormat>
  <Paragraphs>54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Epilogue</vt:lpstr>
      <vt:lpstr>Fraunces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Mohan S</dc:creator>
  <cp:lastModifiedBy>Mohan S</cp:lastModifiedBy>
  <cp:revision>4</cp:revision>
  <dcterms:created xsi:type="dcterms:W3CDTF">2025-07-20T02:17:54Z</dcterms:created>
  <dcterms:modified xsi:type="dcterms:W3CDTF">2025-07-20T02:30:04Z</dcterms:modified>
</cp:coreProperties>
</file>